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9" r:id="rId4"/>
    <p:sldId id="262" r:id="rId5"/>
    <p:sldId id="261" r:id="rId6"/>
    <p:sldId id="260" r:id="rId7"/>
  </p:sldIdLst>
  <p:sldSz cx="10075863" cy="7562850"/>
  <p:notesSz cx="7559675" cy="10691813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Lucida Sans Unicode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Lucida Sans Unicode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Lucida Sans Unicode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Lucida Sans Unicode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Lucida Sans Unicode" charset="0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Lucida Sans Unicode" charset="0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Lucida Sans Unicode" charset="0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Lucida Sans Unicode" charset="0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Lucida Sans Unicode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546" y="-10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8" d="100"/>
          <a:sy n="48" d="100"/>
        </p:scale>
        <p:origin x="-1932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281488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0A09F3-F6E1-4339-AD56-6814846A94E7}" type="datetimeFigureOut">
              <a:rPr lang="es-ES_tradnl" smtClean="0"/>
              <a:t>28/01/2012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281488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22EB2E-B4E8-4133-9E4E-79708ECD2802}" type="slidenum">
              <a:rPr lang="es-ES_tradnl" smtClean="0"/>
              <a:t>‹#›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/>
          </p:nvPr>
        </p:nvSpPr>
        <p:spPr bwMode="auto">
          <a:xfrm>
            <a:off x="1169988" y="5086350"/>
            <a:ext cx="5224462" cy="4105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17414" name="Rectangle 5"/>
          <p:cNvSpPr>
            <a:spLocks noGrp="1" noChangeArrowheads="1"/>
          </p:cNvSpPr>
          <p:nvPr>
            <p:ph type="sldImg"/>
          </p:nvPr>
        </p:nvSpPr>
        <p:spPr bwMode="auto">
          <a:xfrm>
            <a:off x="1109663" y="812800"/>
            <a:ext cx="5338762" cy="400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1"/>
          <p:cNvSpPr txBox="1">
            <a:spLocks noChangeArrowheads="1"/>
          </p:cNvSpPr>
          <p:nvPr/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8435" name="Rectangle 2"/>
          <p:cNvSpPr>
            <a:spLocks noChangeArrowheads="1"/>
          </p:cNvSpPr>
          <p:nvPr>
            <p:ph type="body"/>
          </p:nvPr>
        </p:nvSpPr>
        <p:spPr>
          <a:xfrm>
            <a:off x="1169988" y="5086350"/>
            <a:ext cx="5226050" cy="4106863"/>
          </a:xfrm>
          <a:noFill/>
          <a:ln/>
        </p:spPr>
        <p:txBody>
          <a:bodyPr wrap="none" anchor="ctr"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1"/>
          <p:cNvSpPr txBox="1">
            <a:spLocks noChangeArrowheads="1"/>
          </p:cNvSpPr>
          <p:nvPr/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59" name="Rectangle 2"/>
          <p:cNvSpPr>
            <a:spLocks noChangeArrowheads="1"/>
          </p:cNvSpPr>
          <p:nvPr>
            <p:ph type="body"/>
          </p:nvPr>
        </p:nvSpPr>
        <p:spPr>
          <a:xfrm>
            <a:off x="1169988" y="5086350"/>
            <a:ext cx="5226050" cy="4106863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1"/>
          <p:cNvSpPr txBox="1">
            <a:spLocks noChangeArrowheads="1"/>
          </p:cNvSpPr>
          <p:nvPr/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83" name="Rectangle 2"/>
          <p:cNvSpPr>
            <a:spLocks noChangeArrowheads="1"/>
          </p:cNvSpPr>
          <p:nvPr>
            <p:ph type="body"/>
          </p:nvPr>
        </p:nvSpPr>
        <p:spPr>
          <a:xfrm>
            <a:off x="1169988" y="5086350"/>
            <a:ext cx="5226050" cy="4106863"/>
          </a:xfrm>
          <a:noFill/>
          <a:ln/>
        </p:spPr>
        <p:txBody>
          <a:bodyPr wrap="none" anchor="ctr"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1"/>
          <p:cNvSpPr txBox="1">
            <a:spLocks noChangeArrowheads="1"/>
          </p:cNvSpPr>
          <p:nvPr/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07" name="Rectangle 2"/>
          <p:cNvSpPr>
            <a:spLocks noChangeArrowheads="1"/>
          </p:cNvSpPr>
          <p:nvPr>
            <p:ph type="body"/>
          </p:nvPr>
        </p:nvSpPr>
        <p:spPr>
          <a:xfrm>
            <a:off x="1169988" y="5086350"/>
            <a:ext cx="5226050" cy="4106863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9500"/>
            <a:ext cx="8564563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1300" y="4286250"/>
            <a:ext cx="7053263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1375" y="627063"/>
            <a:ext cx="2149475" cy="6234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9775" y="627063"/>
            <a:ext cx="6299200" cy="6234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859338"/>
            <a:ext cx="8564562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05163"/>
            <a:ext cx="8564562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9775" y="2101850"/>
            <a:ext cx="4224338" cy="4759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6513" y="2101850"/>
            <a:ext cx="4224337" cy="4759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3213"/>
            <a:ext cx="9069387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692275"/>
            <a:ext cx="4452937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398713"/>
            <a:ext cx="4452937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100" y="1692275"/>
            <a:ext cx="4454525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100" y="2398713"/>
            <a:ext cx="4454525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3314700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0175" y="301625"/>
            <a:ext cx="5632450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582738"/>
            <a:ext cx="3314700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4850" y="5294313"/>
            <a:ext cx="6045200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4850" y="676275"/>
            <a:ext cx="60452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4850" y="5918200"/>
            <a:ext cx="6045200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39775" y="627063"/>
            <a:ext cx="8601075" cy="12588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9775" y="2101850"/>
            <a:ext cx="8601075" cy="4759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FFFFFF"/>
        </a:buClr>
        <a:buSzPct val="45000"/>
        <a:buFont typeface="Wingdings" charset="2"/>
        <a:defRPr sz="4400">
          <a:solidFill>
            <a:srgbClr val="FFFFFF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FFFFFF"/>
        </a:buClr>
        <a:buSzPct val="45000"/>
        <a:buFont typeface="Wingdings" charset="2"/>
        <a:defRPr sz="4400">
          <a:solidFill>
            <a:srgbClr val="FFFFFF"/>
          </a:solidFill>
          <a:latin typeface="Times New Roman" pitchFamily="16" charset="0"/>
          <a:cs typeface="Lucida Sans Unicode" charset="0"/>
        </a:defRPr>
      </a:lvl2pPr>
      <a:lvl3pPr algn="ctr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FFFFFF"/>
        </a:buClr>
        <a:buSzPct val="45000"/>
        <a:buFont typeface="Wingdings" charset="2"/>
        <a:defRPr sz="4400">
          <a:solidFill>
            <a:srgbClr val="FFFFFF"/>
          </a:solidFill>
          <a:latin typeface="Times New Roman" pitchFamily="16" charset="0"/>
          <a:cs typeface="Lucida Sans Unicode" charset="0"/>
        </a:defRPr>
      </a:lvl3pPr>
      <a:lvl4pPr algn="ctr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FFFFFF"/>
        </a:buClr>
        <a:buSzPct val="45000"/>
        <a:buFont typeface="Wingdings" charset="2"/>
        <a:defRPr sz="4400">
          <a:solidFill>
            <a:srgbClr val="FFFFFF"/>
          </a:solidFill>
          <a:latin typeface="Times New Roman" pitchFamily="16" charset="0"/>
          <a:cs typeface="Lucida Sans Unicode" charset="0"/>
        </a:defRPr>
      </a:lvl4pPr>
      <a:lvl5pPr algn="ctr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FFFFFF"/>
        </a:buClr>
        <a:buSzPct val="45000"/>
        <a:buFont typeface="Wingdings" charset="2"/>
        <a:defRPr sz="4400">
          <a:solidFill>
            <a:srgbClr val="FFFFFF"/>
          </a:solidFill>
          <a:latin typeface="Times New Roman" pitchFamily="16" charset="0"/>
          <a:cs typeface="Lucida Sans Unicode" charset="0"/>
        </a:defRPr>
      </a:lvl5pPr>
      <a:lvl6pPr marL="457200" algn="ctr" defTabSz="457200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FFFFFF"/>
        </a:buClr>
        <a:buSzPct val="45000"/>
        <a:buFont typeface="Wingdings" charset="2"/>
        <a:defRPr sz="4400">
          <a:solidFill>
            <a:srgbClr val="FFFFFF"/>
          </a:solidFill>
          <a:latin typeface="Times New Roman" pitchFamily="16" charset="0"/>
          <a:cs typeface="Lucida Sans Unicode" charset="0"/>
        </a:defRPr>
      </a:lvl6pPr>
      <a:lvl7pPr marL="914400" algn="ctr" defTabSz="457200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FFFFFF"/>
        </a:buClr>
        <a:buSzPct val="45000"/>
        <a:buFont typeface="Wingdings" charset="2"/>
        <a:defRPr sz="4400">
          <a:solidFill>
            <a:srgbClr val="FFFFFF"/>
          </a:solidFill>
          <a:latin typeface="Times New Roman" pitchFamily="16" charset="0"/>
          <a:cs typeface="Lucida Sans Unicode" charset="0"/>
        </a:defRPr>
      </a:lvl7pPr>
      <a:lvl8pPr marL="1371600" algn="ctr" defTabSz="457200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FFFFFF"/>
        </a:buClr>
        <a:buSzPct val="45000"/>
        <a:buFont typeface="Wingdings" charset="2"/>
        <a:defRPr sz="4400">
          <a:solidFill>
            <a:srgbClr val="FFFFFF"/>
          </a:solidFill>
          <a:latin typeface="Times New Roman" pitchFamily="16" charset="0"/>
          <a:cs typeface="Lucida Sans Unicode" charset="0"/>
        </a:defRPr>
      </a:lvl8pPr>
      <a:lvl9pPr marL="1828800" algn="ctr" defTabSz="457200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FFFFFF"/>
        </a:buClr>
        <a:buSzPct val="45000"/>
        <a:buFont typeface="Wingdings" charset="2"/>
        <a:defRPr sz="4400">
          <a:solidFill>
            <a:srgbClr val="FFFFFF"/>
          </a:solidFill>
          <a:latin typeface="Times New Roman" pitchFamily="16" charset="0"/>
          <a:cs typeface="Lucida Sans Unicode" charset="0"/>
        </a:defRPr>
      </a:lvl9pPr>
    </p:titleStyle>
    <p:bodyStyle>
      <a:lvl1pPr marL="428625" indent="-323850" algn="l" defTabSz="457200" rtl="0" eaLnBrk="0" fontAlgn="base" hangingPunct="0">
        <a:lnSpc>
          <a:spcPct val="95000"/>
        </a:lnSpc>
        <a:spcBef>
          <a:spcPct val="0"/>
        </a:spcBef>
        <a:spcAft>
          <a:spcPts val="1425"/>
        </a:spcAft>
        <a:buClr>
          <a:srgbClr val="FFFFFF"/>
        </a:buClr>
        <a:buSzPct val="45000"/>
        <a:buFont typeface="Wingdings" charset="2"/>
        <a:buChar char=""/>
        <a:defRPr sz="3200">
          <a:solidFill>
            <a:srgbClr val="FFFFFF"/>
          </a:solidFill>
          <a:latin typeface="+mn-lt"/>
          <a:ea typeface="+mn-ea"/>
          <a:cs typeface="+mn-cs"/>
        </a:defRPr>
      </a:lvl1pPr>
      <a:lvl2pPr marL="860425" indent="-285750" algn="l" defTabSz="457200" rtl="0" eaLnBrk="0" fontAlgn="base" hangingPunct="0">
        <a:lnSpc>
          <a:spcPct val="95000"/>
        </a:lnSpc>
        <a:spcBef>
          <a:spcPct val="0"/>
        </a:spcBef>
        <a:spcAft>
          <a:spcPts val="1138"/>
        </a:spcAft>
        <a:buClr>
          <a:srgbClr val="FFFFFF"/>
        </a:buClr>
        <a:buSzPct val="75000"/>
        <a:buFont typeface="Symbol" charset="2"/>
        <a:buChar char=""/>
        <a:defRPr sz="2800">
          <a:solidFill>
            <a:srgbClr val="FFFFFF"/>
          </a:solidFill>
          <a:latin typeface="+mn-lt"/>
          <a:cs typeface="+mn-cs"/>
        </a:defRPr>
      </a:lvl2pPr>
      <a:lvl3pPr marL="1292225" indent="-214313" algn="l" defTabSz="457200" rtl="0" eaLnBrk="0" fontAlgn="base" hangingPunct="0">
        <a:lnSpc>
          <a:spcPct val="95000"/>
        </a:lnSpc>
        <a:spcBef>
          <a:spcPct val="0"/>
        </a:spcBef>
        <a:spcAft>
          <a:spcPts val="850"/>
        </a:spcAft>
        <a:buClr>
          <a:srgbClr val="FFFFFF"/>
        </a:buClr>
        <a:buSzPct val="45000"/>
        <a:buFont typeface="Wingdings" charset="2"/>
        <a:buChar char=""/>
        <a:defRPr sz="2400">
          <a:solidFill>
            <a:srgbClr val="FFFFFF"/>
          </a:solidFill>
          <a:latin typeface="+mn-lt"/>
          <a:cs typeface="+mn-cs"/>
        </a:defRPr>
      </a:lvl3pPr>
      <a:lvl4pPr marL="1724025" indent="-212725" algn="l" defTabSz="457200" rtl="0" eaLnBrk="0" fontAlgn="base" hangingPunct="0">
        <a:lnSpc>
          <a:spcPct val="95000"/>
        </a:lnSpc>
        <a:spcBef>
          <a:spcPct val="0"/>
        </a:spcBef>
        <a:spcAft>
          <a:spcPts val="575"/>
        </a:spcAft>
        <a:buClr>
          <a:srgbClr val="FFFFFF"/>
        </a:buClr>
        <a:buSzPct val="75000"/>
        <a:buFont typeface="Symbol" charset="2"/>
        <a:buChar char=""/>
        <a:defRPr sz="2000">
          <a:solidFill>
            <a:srgbClr val="FFFFFF"/>
          </a:solidFill>
          <a:latin typeface="+mn-lt"/>
          <a:cs typeface="+mn-cs"/>
        </a:defRPr>
      </a:lvl4pPr>
      <a:lvl5pPr marL="2155825" indent="-214313" algn="l" defTabSz="457200" rtl="0" eaLnBrk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FFFFFF"/>
        </a:buClr>
        <a:buSzPct val="45000"/>
        <a:buFont typeface="Wingdings" charset="2"/>
        <a:buChar char=""/>
        <a:defRPr sz="2000">
          <a:solidFill>
            <a:srgbClr val="FFFFFF"/>
          </a:solidFill>
          <a:latin typeface="+mn-lt"/>
          <a:cs typeface="+mn-cs"/>
        </a:defRPr>
      </a:lvl5pPr>
      <a:lvl6pPr marL="2613025" indent="-214313" algn="l" defTabSz="457200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FFFFFF"/>
        </a:buClr>
        <a:buSzPct val="45000"/>
        <a:buFont typeface="Wingdings" charset="2"/>
        <a:buChar char=""/>
        <a:defRPr sz="2000">
          <a:solidFill>
            <a:srgbClr val="FFFFFF"/>
          </a:solidFill>
          <a:latin typeface="+mn-lt"/>
          <a:cs typeface="+mn-cs"/>
        </a:defRPr>
      </a:lvl6pPr>
      <a:lvl7pPr marL="3070225" indent="-214313" algn="l" defTabSz="457200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FFFFFF"/>
        </a:buClr>
        <a:buSzPct val="45000"/>
        <a:buFont typeface="Wingdings" charset="2"/>
        <a:buChar char=""/>
        <a:defRPr sz="2000">
          <a:solidFill>
            <a:srgbClr val="FFFFFF"/>
          </a:solidFill>
          <a:latin typeface="+mn-lt"/>
          <a:cs typeface="+mn-cs"/>
        </a:defRPr>
      </a:lvl7pPr>
      <a:lvl8pPr marL="3527425" indent="-214313" algn="l" defTabSz="457200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FFFFFF"/>
        </a:buClr>
        <a:buSzPct val="45000"/>
        <a:buFont typeface="Wingdings" charset="2"/>
        <a:buChar char=""/>
        <a:defRPr sz="2000">
          <a:solidFill>
            <a:srgbClr val="FFFFFF"/>
          </a:solidFill>
          <a:latin typeface="+mn-lt"/>
          <a:cs typeface="+mn-cs"/>
        </a:defRPr>
      </a:lvl8pPr>
      <a:lvl9pPr marL="3984625" indent="-214313" algn="l" defTabSz="457200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FFFFFF"/>
        </a:buClr>
        <a:buSzPct val="45000"/>
        <a:buFont typeface="Wingdings" charset="2"/>
        <a:buChar char=""/>
        <a:defRPr sz="2000">
          <a:solidFill>
            <a:srgbClr val="FFFFFF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1"/>
          <p:cNvSpPr txBox="1">
            <a:spLocks noChangeArrowheads="1"/>
          </p:cNvSpPr>
          <p:nvPr/>
        </p:nvSpPr>
        <p:spPr bwMode="auto">
          <a:xfrm>
            <a:off x="1379538" y="1952625"/>
            <a:ext cx="7366000" cy="443198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1">
              <a:buClr>
                <a:srgbClr val="FFFFFF"/>
              </a:buClr>
              <a:buSzPct val="45000"/>
              <a:buFont typeface="Wingdings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7200" dirty="0">
              <a:solidFill>
                <a:srgbClr val="DC2300"/>
              </a:solidFill>
              <a:latin typeface="Trebuchet MS" pitchFamily="32" charset="0"/>
            </a:endParaRPr>
          </a:p>
          <a:p>
            <a:pPr algn="ctr" eaLnBrk="1">
              <a:buClr>
                <a:srgbClr val="FFFFFF"/>
              </a:buClr>
              <a:buSzPct val="45000"/>
              <a:buFont typeface="Wingdings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7200" dirty="0">
                <a:solidFill>
                  <a:srgbClr val="DC2300"/>
                </a:solidFill>
                <a:latin typeface="Trebuchet MS" pitchFamily="32" charset="0"/>
              </a:rPr>
              <a:t>Vowels in </a:t>
            </a:r>
            <a:r>
              <a:rPr lang="en-GB" sz="7200" dirty="0" smtClean="0">
                <a:solidFill>
                  <a:srgbClr val="DC2300"/>
                </a:solidFill>
                <a:latin typeface="Trebuchet MS" pitchFamily="32" charset="0"/>
              </a:rPr>
              <a:t>Spanish</a:t>
            </a:r>
          </a:p>
          <a:p>
            <a:pPr algn="ctr" eaLnBrk="1">
              <a:buClr>
                <a:srgbClr val="FFFFFF"/>
              </a:buClr>
              <a:buSzPct val="45000"/>
              <a:buFont typeface="Wingdings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7200" dirty="0" smtClean="0">
                <a:solidFill>
                  <a:srgbClr val="DC2300"/>
                </a:solidFill>
                <a:latin typeface="Trebuchet MS" pitchFamily="32" charset="0"/>
              </a:rPr>
              <a:t>Las </a:t>
            </a:r>
            <a:r>
              <a:rPr lang="en-GB" sz="7200" dirty="0" err="1" smtClean="0">
                <a:solidFill>
                  <a:srgbClr val="DC2300"/>
                </a:solidFill>
                <a:latin typeface="Trebuchet MS" pitchFamily="32" charset="0"/>
              </a:rPr>
              <a:t>Vocales</a:t>
            </a:r>
            <a:endParaRPr lang="en-GB" sz="7200" dirty="0">
              <a:solidFill>
                <a:srgbClr val="DC2300"/>
              </a:solidFill>
              <a:latin typeface="Trebuchet MS" pitchFamily="32" charset="0"/>
            </a:endParaRPr>
          </a:p>
          <a:p>
            <a:pPr eaLnBrk="1">
              <a:buClr>
                <a:srgbClr val="FFFFFF"/>
              </a:buClr>
              <a:buSzPct val="45000"/>
              <a:buFont typeface="Wingdings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7200" dirty="0">
                <a:solidFill>
                  <a:srgbClr val="DC2300"/>
                </a:solidFill>
                <a:latin typeface="Trebuchet MS" pitchFamily="32" charset="0"/>
              </a:rPr>
              <a:t> </a:t>
            </a:r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2828131" y="5686425"/>
            <a:ext cx="4573587" cy="320675"/>
          </a:xfrm>
          <a:prstGeom prst="roundRect">
            <a:avLst>
              <a:gd name="adj" fmla="val 417"/>
            </a:avLst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1">
              <a:lnSpc>
                <a:spcPts val="2463"/>
              </a:lnSpc>
              <a:buClr>
                <a:srgbClr val="FFFFFF"/>
              </a:buClr>
              <a:buSzPct val="45000"/>
              <a:buFont typeface="Wingdings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>
                <a:solidFill>
                  <a:srgbClr val="C0C0C0"/>
                </a:solidFill>
                <a:latin typeface="Trebuchet MS" pitchFamily="32" charset="0"/>
              </a:rPr>
              <a:t>by Sra. Dominguez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1227138" y="1571625"/>
            <a:ext cx="7772400" cy="3590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1">
              <a:lnSpc>
                <a:spcPts val="5613"/>
              </a:lnSpc>
              <a:buClr>
                <a:srgbClr val="FFFFFF"/>
              </a:buClr>
              <a:buSzPct val="45000"/>
              <a:buFont typeface="Wingdings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5400" dirty="0">
              <a:solidFill>
                <a:srgbClr val="DC2300"/>
              </a:solidFill>
              <a:latin typeface="Trebuchet MS" pitchFamily="32" charset="0"/>
            </a:endParaRPr>
          </a:p>
          <a:p>
            <a:pPr algn="ctr" eaLnBrk="1">
              <a:lnSpc>
                <a:spcPts val="5613"/>
              </a:lnSpc>
              <a:buClr>
                <a:srgbClr val="FFFFFF"/>
              </a:buClr>
              <a:buSzPct val="45000"/>
              <a:buFont typeface="Wingdings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5400" dirty="0">
              <a:solidFill>
                <a:srgbClr val="DC2300"/>
              </a:solidFill>
              <a:latin typeface="Trebuchet MS" pitchFamily="32" charset="0"/>
            </a:endParaRPr>
          </a:p>
          <a:p>
            <a:pPr algn="ctr" eaLnBrk="1">
              <a:lnSpc>
                <a:spcPts val="5613"/>
              </a:lnSpc>
              <a:buClr>
                <a:srgbClr val="FFFFFF"/>
              </a:buClr>
              <a:buSzPct val="45000"/>
              <a:buFont typeface="Wingdings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5400" dirty="0">
                <a:solidFill>
                  <a:srgbClr val="DC2300"/>
                </a:solidFill>
                <a:latin typeface="Trebuchet MS" pitchFamily="32" charset="0"/>
              </a:rPr>
              <a:t>a     e     </a:t>
            </a:r>
            <a:r>
              <a:rPr lang="en-GB" sz="5400" dirty="0" err="1">
                <a:solidFill>
                  <a:srgbClr val="DC2300"/>
                </a:solidFill>
                <a:latin typeface="Trebuchet MS" pitchFamily="32" charset="0"/>
              </a:rPr>
              <a:t>i</a:t>
            </a:r>
            <a:r>
              <a:rPr lang="en-GB" sz="5400">
                <a:solidFill>
                  <a:srgbClr val="DC2300"/>
                </a:solidFill>
                <a:latin typeface="Trebuchet MS" pitchFamily="32" charset="0"/>
              </a:rPr>
              <a:t>    o   u</a:t>
            </a:r>
          </a:p>
          <a:p>
            <a:pPr algn="ctr" eaLnBrk="1">
              <a:lnSpc>
                <a:spcPts val="5613"/>
              </a:lnSpc>
              <a:buClr>
                <a:srgbClr val="FFFFFF"/>
              </a:buClr>
              <a:buSzPct val="45000"/>
              <a:buFont typeface="Wingdings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5400">
              <a:solidFill>
                <a:srgbClr val="DC2300"/>
              </a:solidFill>
              <a:latin typeface="Trebuchet MS" pitchFamily="32" charset="0"/>
            </a:endParaRPr>
          </a:p>
          <a:p>
            <a:pPr algn="ctr" eaLnBrk="1">
              <a:lnSpc>
                <a:spcPts val="5613"/>
              </a:lnSpc>
              <a:buClr>
                <a:srgbClr val="FFFFFF"/>
              </a:buClr>
              <a:buSzPct val="45000"/>
              <a:buFont typeface="Wingdings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5400">
              <a:solidFill>
                <a:srgbClr val="DC2300"/>
              </a:solidFill>
              <a:latin typeface="Trebuchet MS" pitchFamily="32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922338" y="4848225"/>
            <a:ext cx="8077200" cy="157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>
              <a:lnSpc>
                <a:spcPts val="2875"/>
              </a:lnSpc>
              <a:buClr>
                <a:srgbClr val="FFFFFF"/>
              </a:buClr>
              <a:buSzPct val="45000"/>
              <a:buFont typeface="Wingdings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>
                <a:solidFill>
                  <a:srgbClr val="C0C0C0"/>
                </a:solidFill>
                <a:latin typeface="Trebuchet MS" pitchFamily="32" charset="0"/>
              </a:rPr>
              <a:t>Vowels in Spanish do not always have the same sound as in English.  They also only have one sound.  (</a:t>
            </a:r>
            <a:r>
              <a:rPr lang="en-GB" dirty="0" err="1">
                <a:solidFill>
                  <a:srgbClr val="C0C0C0"/>
                </a:solidFill>
                <a:latin typeface="Trebuchet MS" pitchFamily="32" charset="0"/>
              </a:rPr>
              <a:t>Vocales</a:t>
            </a:r>
            <a:r>
              <a:rPr lang="en-GB" dirty="0">
                <a:solidFill>
                  <a:srgbClr val="C0C0C0"/>
                </a:solidFill>
                <a:latin typeface="Trebuchet MS" pitchFamily="32" charset="0"/>
              </a:rPr>
              <a:t> </a:t>
            </a:r>
            <a:r>
              <a:rPr lang="en-GB" dirty="0" err="1">
                <a:solidFill>
                  <a:srgbClr val="C0C0C0"/>
                </a:solidFill>
                <a:latin typeface="Trebuchet MS" pitchFamily="32" charset="0"/>
              </a:rPr>
              <a:t>tienen</a:t>
            </a:r>
            <a:r>
              <a:rPr lang="en-GB" dirty="0">
                <a:solidFill>
                  <a:srgbClr val="C0C0C0"/>
                </a:solidFill>
                <a:latin typeface="Trebuchet MS" pitchFamily="32" charset="0"/>
              </a:rPr>
              <a:t> un solo </a:t>
            </a:r>
            <a:r>
              <a:rPr lang="en-GB" dirty="0" err="1">
                <a:solidFill>
                  <a:srgbClr val="C0C0C0"/>
                </a:solidFill>
                <a:latin typeface="Trebuchet MS" pitchFamily="32" charset="0"/>
              </a:rPr>
              <a:t>sonido</a:t>
            </a:r>
            <a:r>
              <a:rPr lang="en-GB" dirty="0">
                <a:solidFill>
                  <a:srgbClr val="C0C0C0"/>
                </a:solidFill>
                <a:latin typeface="Trebuchet MS" pitchFamily="32" charset="0"/>
              </a:rPr>
              <a:t>, no </a:t>
            </a:r>
            <a:r>
              <a:rPr lang="en-GB" dirty="0" err="1">
                <a:solidFill>
                  <a:srgbClr val="C0C0C0"/>
                </a:solidFill>
                <a:latin typeface="Trebuchet MS" pitchFamily="32" charset="0"/>
              </a:rPr>
              <a:t>siempre</a:t>
            </a:r>
            <a:r>
              <a:rPr lang="en-GB" dirty="0">
                <a:solidFill>
                  <a:srgbClr val="C0C0C0"/>
                </a:solidFill>
                <a:latin typeface="Trebuchet MS" pitchFamily="32" charset="0"/>
              </a:rPr>
              <a:t> </a:t>
            </a:r>
            <a:r>
              <a:rPr lang="en-GB" dirty="0" err="1">
                <a:solidFill>
                  <a:srgbClr val="C0C0C0"/>
                </a:solidFill>
                <a:latin typeface="Trebuchet MS" pitchFamily="32" charset="0"/>
              </a:rPr>
              <a:t>es</a:t>
            </a:r>
            <a:r>
              <a:rPr lang="en-GB" dirty="0">
                <a:solidFill>
                  <a:srgbClr val="C0C0C0"/>
                </a:solidFill>
                <a:latin typeface="Trebuchet MS" pitchFamily="32" charset="0"/>
              </a:rPr>
              <a:t> el </a:t>
            </a:r>
            <a:r>
              <a:rPr lang="en-GB" dirty="0" err="1">
                <a:solidFill>
                  <a:srgbClr val="C0C0C0"/>
                </a:solidFill>
                <a:latin typeface="Trebuchet MS" pitchFamily="32" charset="0"/>
              </a:rPr>
              <a:t>mismo</a:t>
            </a:r>
            <a:r>
              <a:rPr lang="en-GB" dirty="0">
                <a:solidFill>
                  <a:srgbClr val="C0C0C0"/>
                </a:solidFill>
                <a:latin typeface="Trebuchet MS" pitchFamily="32" charset="0"/>
              </a:rPr>
              <a:t> </a:t>
            </a:r>
            <a:r>
              <a:rPr lang="en-GB" dirty="0" err="1">
                <a:solidFill>
                  <a:srgbClr val="C0C0C0"/>
                </a:solidFill>
                <a:latin typeface="Trebuchet MS" pitchFamily="32" charset="0"/>
              </a:rPr>
              <a:t>sonido</a:t>
            </a:r>
            <a:r>
              <a:rPr lang="en-GB" dirty="0">
                <a:solidFill>
                  <a:srgbClr val="C0C0C0"/>
                </a:solidFill>
                <a:latin typeface="Trebuchet MS" pitchFamily="32" charset="0"/>
              </a:rPr>
              <a:t> </a:t>
            </a:r>
            <a:r>
              <a:rPr lang="en-GB" dirty="0" err="1">
                <a:solidFill>
                  <a:srgbClr val="C0C0C0"/>
                </a:solidFill>
                <a:latin typeface="Trebuchet MS" pitchFamily="32" charset="0"/>
              </a:rPr>
              <a:t>que</a:t>
            </a:r>
            <a:r>
              <a:rPr lang="en-GB" dirty="0">
                <a:solidFill>
                  <a:srgbClr val="C0C0C0"/>
                </a:solidFill>
                <a:latin typeface="Trebuchet MS" pitchFamily="32" charset="0"/>
              </a:rPr>
              <a:t> en ingles</a:t>
            </a:r>
            <a:r>
              <a:rPr lang="en-GB" dirty="0" smtClean="0">
                <a:solidFill>
                  <a:srgbClr val="C0C0C0"/>
                </a:solidFill>
                <a:latin typeface="Trebuchet MS" pitchFamily="32" charset="0"/>
              </a:rPr>
              <a:t>.  (lets pronounce them together)</a:t>
            </a:r>
            <a:endParaRPr lang="en-GB" dirty="0">
              <a:solidFill>
                <a:srgbClr val="C0C0C0"/>
              </a:solidFill>
              <a:latin typeface="Trebuchet MS" pitchFamily="32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237331" y="504825"/>
            <a:ext cx="9372600" cy="2538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1">
              <a:lnSpc>
                <a:spcPts val="3325"/>
              </a:lnSpc>
              <a:buClr>
                <a:srgbClr val="C0C0C0"/>
              </a:buClr>
              <a:buSzPct val="45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3200" dirty="0">
                <a:solidFill>
                  <a:srgbClr val="FFFFFF"/>
                </a:solidFill>
                <a:latin typeface="Trebuchet MS" pitchFamily="32" charset="0"/>
              </a:rPr>
              <a:t>English has long vowels and short vowels.  In Spanish the sound is almost always a short vowel sound.  We do not have different sounds for vowels.  We do however, have accent marks which do change the sound of a word.  We will talk about accents marks later, they are very important. </a:t>
            </a:r>
          </a:p>
        </p:txBody>
      </p:sp>
      <p:sp>
        <p:nvSpPr>
          <p:cNvPr id="4099" name="Rectangle 5"/>
          <p:cNvSpPr>
            <a:spLocks noChangeArrowheads="1"/>
          </p:cNvSpPr>
          <p:nvPr/>
        </p:nvSpPr>
        <p:spPr bwMode="auto">
          <a:xfrm>
            <a:off x="542131" y="3248025"/>
            <a:ext cx="8611393" cy="3933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>
              <a:lnSpc>
                <a:spcPct val="104000"/>
              </a:lnSpc>
              <a:buClr>
                <a:srgbClr val="FFFFFF"/>
              </a:buClr>
              <a:buSzPct val="45000"/>
              <a:buFont typeface="Wingdings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>
                <a:solidFill>
                  <a:srgbClr val="FFFFFF"/>
                </a:solidFill>
                <a:latin typeface="Trebuchet MS" pitchFamily="32" charset="0"/>
              </a:rPr>
              <a:t>In </a:t>
            </a:r>
            <a:r>
              <a:rPr lang="en-GB" dirty="0">
                <a:solidFill>
                  <a:srgbClr val="FFFFFF"/>
                </a:solidFill>
                <a:latin typeface="Trebuchet MS" pitchFamily="32" charset="0"/>
              </a:rPr>
              <a:t>E</a:t>
            </a:r>
            <a:r>
              <a:rPr lang="en-GB" dirty="0" smtClean="0">
                <a:solidFill>
                  <a:srgbClr val="FFFFFF"/>
                </a:solidFill>
                <a:latin typeface="Trebuchet MS" pitchFamily="32" charset="0"/>
              </a:rPr>
              <a:t>nglish vowels have two sounds, a long sound and a short sound.  Take a look at the following words.</a:t>
            </a:r>
          </a:p>
          <a:p>
            <a:pPr eaLnBrk="1">
              <a:lnSpc>
                <a:spcPct val="104000"/>
              </a:lnSpc>
              <a:buClr>
                <a:srgbClr val="FFFFFF"/>
              </a:buClr>
              <a:buSzPct val="45000"/>
              <a:buFont typeface="Wingdings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dirty="0">
              <a:solidFill>
                <a:srgbClr val="FFFFFF"/>
              </a:solidFill>
              <a:latin typeface="Trebuchet MS" pitchFamily="32" charset="0"/>
            </a:endParaRPr>
          </a:p>
          <a:p>
            <a:pPr eaLnBrk="1">
              <a:lnSpc>
                <a:spcPct val="104000"/>
              </a:lnSpc>
              <a:buClr>
                <a:srgbClr val="FFFFFF"/>
              </a:buClr>
              <a:buSzPct val="45000"/>
              <a:buFont typeface="Wingdings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>
                <a:solidFill>
                  <a:srgbClr val="FFFFFF"/>
                </a:solidFill>
                <a:latin typeface="Trebuchet MS" pitchFamily="32" charset="0"/>
              </a:rPr>
              <a:t>	apple 		eel		igloo		</a:t>
            </a:r>
            <a:r>
              <a:rPr lang="en-GB" dirty="0" err="1" smtClean="0">
                <a:solidFill>
                  <a:srgbClr val="FFFFFF"/>
                </a:solidFill>
                <a:latin typeface="Trebuchet MS" pitchFamily="32" charset="0"/>
              </a:rPr>
              <a:t>odor</a:t>
            </a:r>
            <a:r>
              <a:rPr lang="en-GB" dirty="0" smtClean="0">
                <a:solidFill>
                  <a:srgbClr val="FFFFFF"/>
                </a:solidFill>
                <a:latin typeface="Trebuchet MS" pitchFamily="32" charset="0"/>
              </a:rPr>
              <a:t>		</a:t>
            </a:r>
            <a:r>
              <a:rPr lang="en-GB" dirty="0" err="1" smtClean="0">
                <a:solidFill>
                  <a:srgbClr val="FFFFFF"/>
                </a:solidFill>
                <a:latin typeface="Trebuchet MS" pitchFamily="32" charset="0"/>
              </a:rPr>
              <a:t>uggly</a:t>
            </a:r>
            <a:endParaRPr lang="en-GB" dirty="0" smtClean="0">
              <a:solidFill>
                <a:srgbClr val="FFFFFF"/>
              </a:solidFill>
              <a:latin typeface="Trebuchet MS" pitchFamily="32" charset="0"/>
            </a:endParaRPr>
          </a:p>
          <a:p>
            <a:pPr eaLnBrk="1">
              <a:lnSpc>
                <a:spcPct val="104000"/>
              </a:lnSpc>
              <a:buClr>
                <a:srgbClr val="FFFFFF"/>
              </a:buClr>
              <a:buSzPct val="45000"/>
              <a:buFont typeface="Wingdings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>
                <a:solidFill>
                  <a:srgbClr val="FFFFFF"/>
                </a:solidFill>
                <a:latin typeface="Trebuchet MS" pitchFamily="32" charset="0"/>
              </a:rPr>
              <a:t>	alien		egg		island  	</a:t>
            </a:r>
            <a:r>
              <a:rPr lang="en-GB" dirty="0" err="1" smtClean="0">
                <a:solidFill>
                  <a:srgbClr val="FFFFFF"/>
                </a:solidFill>
                <a:latin typeface="Trebuchet MS" pitchFamily="32" charset="0"/>
              </a:rPr>
              <a:t>octupus</a:t>
            </a:r>
            <a:r>
              <a:rPr lang="en-GB" dirty="0" smtClean="0">
                <a:solidFill>
                  <a:srgbClr val="FFFFFF"/>
                </a:solidFill>
                <a:latin typeface="Trebuchet MS" pitchFamily="32" charset="0"/>
              </a:rPr>
              <a:t>	unique</a:t>
            </a:r>
          </a:p>
          <a:p>
            <a:pPr eaLnBrk="1">
              <a:lnSpc>
                <a:spcPct val="104000"/>
              </a:lnSpc>
              <a:buClr>
                <a:srgbClr val="FFFFFF"/>
              </a:buClr>
              <a:buSzPct val="45000"/>
              <a:buFont typeface="Wingdings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dirty="0">
              <a:solidFill>
                <a:srgbClr val="FFFFFF"/>
              </a:solidFill>
              <a:latin typeface="Trebuchet MS" pitchFamily="32" charset="0"/>
            </a:endParaRPr>
          </a:p>
          <a:p>
            <a:pPr eaLnBrk="1">
              <a:lnSpc>
                <a:spcPct val="104000"/>
              </a:lnSpc>
              <a:buClr>
                <a:srgbClr val="FFFFFF"/>
              </a:buClr>
              <a:buSzPct val="45000"/>
              <a:buFont typeface="Wingdings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>
                <a:solidFill>
                  <a:srgbClr val="FFFFFF"/>
                </a:solidFill>
                <a:latin typeface="Trebuchet MS" pitchFamily="32" charset="0"/>
              </a:rPr>
              <a:t>Note: the Spanish U has a unique sound therefore can’t be equally compared to </a:t>
            </a:r>
            <a:r>
              <a:rPr lang="en-GB" dirty="0" err="1" smtClean="0">
                <a:solidFill>
                  <a:srgbClr val="FFFFFF"/>
                </a:solidFill>
                <a:latin typeface="Trebuchet MS" pitchFamily="32" charset="0"/>
              </a:rPr>
              <a:t>english</a:t>
            </a:r>
            <a:r>
              <a:rPr lang="en-GB" dirty="0" smtClean="0">
                <a:solidFill>
                  <a:srgbClr val="FFFFFF"/>
                </a:solidFill>
                <a:latin typeface="Trebuchet MS" pitchFamily="32" charset="0"/>
              </a:rPr>
              <a:t>.  It is more of “</a:t>
            </a:r>
            <a:r>
              <a:rPr lang="en-GB" dirty="0" err="1" smtClean="0">
                <a:solidFill>
                  <a:srgbClr val="FFFFFF"/>
                </a:solidFill>
                <a:latin typeface="Trebuchet MS" pitchFamily="32" charset="0"/>
              </a:rPr>
              <a:t>oooooo</a:t>
            </a:r>
            <a:r>
              <a:rPr lang="en-GB" dirty="0" smtClean="0">
                <a:solidFill>
                  <a:srgbClr val="FFFFFF"/>
                </a:solidFill>
                <a:latin typeface="Trebuchet MS" pitchFamily="32" charset="0"/>
              </a:rPr>
              <a:t>”.  Like when you say </a:t>
            </a:r>
            <a:r>
              <a:rPr lang="en-GB" dirty="0" err="1" smtClean="0">
                <a:solidFill>
                  <a:srgbClr val="FFFFFF"/>
                </a:solidFill>
                <a:latin typeface="Trebuchet MS" pitchFamily="32" charset="0"/>
              </a:rPr>
              <a:t>mooo</a:t>
            </a:r>
            <a:r>
              <a:rPr lang="en-GB" dirty="0" smtClean="0">
                <a:solidFill>
                  <a:srgbClr val="FFFFFF"/>
                </a:solidFill>
                <a:latin typeface="Trebuchet MS" pitchFamily="32" charset="0"/>
              </a:rPr>
              <a:t>, a cow says </a:t>
            </a:r>
            <a:r>
              <a:rPr lang="en-GB" dirty="0" err="1" smtClean="0">
                <a:solidFill>
                  <a:srgbClr val="FFFFFF"/>
                </a:solidFill>
                <a:latin typeface="Trebuchet MS" pitchFamily="32" charset="0"/>
              </a:rPr>
              <a:t>mooo</a:t>
            </a:r>
            <a:r>
              <a:rPr lang="en-GB" dirty="0" smtClean="0">
                <a:solidFill>
                  <a:srgbClr val="FFFFFF"/>
                </a:solidFill>
                <a:latin typeface="Trebuchet MS" pitchFamily="32" charset="0"/>
              </a:rPr>
              <a:t>?</a:t>
            </a:r>
            <a:endParaRPr lang="en-GB" dirty="0">
              <a:solidFill>
                <a:srgbClr val="FFFFFF"/>
              </a:solidFill>
              <a:latin typeface="Trebuchet MS" pitchFamily="32" charset="0"/>
            </a:endParaRPr>
          </a:p>
          <a:p>
            <a:pPr eaLnBrk="1">
              <a:lnSpc>
                <a:spcPct val="104000"/>
              </a:lnSpc>
              <a:buClr>
                <a:srgbClr val="FFFFFF"/>
              </a:buClr>
              <a:buSzPct val="45000"/>
              <a:buFont typeface="Wingdings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dirty="0">
              <a:solidFill>
                <a:srgbClr val="FFFFFF"/>
              </a:solidFill>
              <a:latin typeface="Trebuchet MS" pitchFamily="32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0731" y="428625"/>
            <a:ext cx="8524876" cy="5745162"/>
          </a:xfrm>
        </p:spPr>
        <p:txBody>
          <a:bodyPr/>
          <a:lstStyle/>
          <a:p>
            <a:pPr algn="l"/>
            <a:r>
              <a:rPr lang="en-US" dirty="0" smtClean="0"/>
              <a:t>Now you try writing some </a:t>
            </a:r>
            <a:r>
              <a:rPr lang="en-US" dirty="0" smtClean="0"/>
              <a:t>E</a:t>
            </a:r>
            <a:r>
              <a:rPr lang="en-US" dirty="0" smtClean="0"/>
              <a:t>nglish words that have the short vowel sounds.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We will write some on the board. Then go over the Spanish alphabet.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Then </a:t>
            </a:r>
            <a:r>
              <a:rPr lang="en-US" smtClean="0"/>
              <a:t>discuss punctuation a bit.</a:t>
            </a:r>
            <a:endParaRPr lang="es-ES_tradn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531" y="627063"/>
            <a:ext cx="9372600" cy="4449762"/>
          </a:xfrm>
        </p:spPr>
        <p:txBody>
          <a:bodyPr/>
          <a:lstStyle/>
          <a:p>
            <a:pPr algn="l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Most </a:t>
            </a:r>
            <a:r>
              <a:rPr lang="en-US" dirty="0" err="1" smtClean="0"/>
              <a:t>Beginers</a:t>
            </a:r>
            <a:r>
              <a:rPr lang="en-US" dirty="0" smtClean="0"/>
              <a:t> of Latin Based Languages  Struggle with </a:t>
            </a:r>
            <a:r>
              <a:rPr lang="en-US" dirty="0" err="1" smtClean="0"/>
              <a:t>Pronounciation</a:t>
            </a:r>
            <a:r>
              <a:rPr lang="en-US" dirty="0" smtClean="0"/>
              <a:t> and Spelling of “e” vs. “</a:t>
            </a:r>
            <a:r>
              <a:rPr lang="en-US" dirty="0" err="1" smtClean="0"/>
              <a:t>i</a:t>
            </a:r>
            <a:r>
              <a:rPr lang="en-US" dirty="0" smtClean="0"/>
              <a:t>”!!!  You won’t have this problem if you do your homework and practice </a:t>
            </a:r>
            <a:r>
              <a:rPr lang="en-US" dirty="0" err="1" smtClean="0"/>
              <a:t>practice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s-ES_tradn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ChangeArrowheads="1"/>
          </p:cNvSpPr>
          <p:nvPr/>
        </p:nvSpPr>
        <p:spPr bwMode="auto">
          <a:xfrm>
            <a:off x="542131" y="352425"/>
            <a:ext cx="92964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What is an accent mark?</a:t>
            </a:r>
          </a:p>
          <a:p>
            <a:r>
              <a:rPr lang="en-US" dirty="0"/>
              <a:t>Accent marks are in Spanish for two different purposes: to indicate where the stress or emphasis falls on a word when it is pronounced, and to help differentiate between identically spelled words. </a:t>
            </a:r>
          </a:p>
        </p:txBody>
      </p:sp>
      <p:sp>
        <p:nvSpPr>
          <p:cNvPr id="5123" name="Rectangle 5"/>
          <p:cNvSpPr>
            <a:spLocks noChangeArrowheads="1"/>
          </p:cNvSpPr>
          <p:nvPr/>
        </p:nvSpPr>
        <p:spPr bwMode="auto">
          <a:xfrm>
            <a:off x="541338" y="3476625"/>
            <a:ext cx="7924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They are only used over vowels, and are written as a short diagonal line, from upper right to lower left.</a:t>
            </a:r>
          </a:p>
        </p:txBody>
      </p:sp>
      <p:sp>
        <p:nvSpPr>
          <p:cNvPr id="5124" name="Rectangle 6"/>
          <p:cNvSpPr>
            <a:spLocks noChangeArrowheads="1"/>
          </p:cNvSpPr>
          <p:nvPr/>
        </p:nvSpPr>
        <p:spPr bwMode="auto">
          <a:xfrm>
            <a:off x="617537" y="4924425"/>
            <a:ext cx="876379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4000" b="1" dirty="0"/>
              <a:t>	á</a:t>
            </a:r>
            <a:r>
              <a:rPr lang="en-US" sz="4000" dirty="0"/>
              <a:t> 			</a:t>
            </a:r>
            <a:r>
              <a:rPr lang="en-US" sz="4000" b="1" dirty="0"/>
              <a:t>é</a:t>
            </a:r>
            <a:r>
              <a:rPr lang="en-US" sz="4000" dirty="0"/>
              <a:t> 		</a:t>
            </a:r>
            <a:r>
              <a:rPr lang="en-US" sz="4000" b="1" dirty="0"/>
              <a:t>í</a:t>
            </a:r>
            <a:r>
              <a:rPr lang="en-US" sz="4000" dirty="0"/>
              <a:t> 		</a:t>
            </a:r>
            <a:r>
              <a:rPr lang="en-US" sz="4000" b="1" dirty="0"/>
              <a:t>ó</a:t>
            </a:r>
            <a:r>
              <a:rPr lang="en-US" sz="4000" dirty="0"/>
              <a:t> 			</a:t>
            </a:r>
            <a:r>
              <a:rPr lang="en-US" sz="4000" b="1" dirty="0"/>
              <a:t>ú</a:t>
            </a:r>
            <a:r>
              <a:rPr lang="en-US" sz="4000" dirty="0"/>
              <a:t> 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"/>
        <a:cs typeface="Lucida Sans Unicode"/>
      </a:majorFont>
      <a:minorFont>
        <a:latin typeface="Times New Roman"/>
        <a:ea typeface=""/>
        <a:cs typeface="Lucida Sans Unicode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218</Words>
  <Application>Microsoft Office PowerPoint</Application>
  <PresentationFormat>Custom</PresentationFormat>
  <Paragraphs>25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Times New Roman</vt:lpstr>
      <vt:lpstr>Lucida Sans Unicode</vt:lpstr>
      <vt:lpstr>Wingdings</vt:lpstr>
      <vt:lpstr>Symbol</vt:lpstr>
      <vt:lpstr>Arial</vt:lpstr>
      <vt:lpstr>Trebuchet MS</vt:lpstr>
      <vt:lpstr>Office Theme</vt:lpstr>
      <vt:lpstr>Slide 1</vt:lpstr>
      <vt:lpstr>Slide 2</vt:lpstr>
      <vt:lpstr>Slide 3</vt:lpstr>
      <vt:lpstr>Now you try writing some English words that have the short vowel sounds.  We will write some on the board. Then go over the Spanish alphabet.  Then discuss punctuation a bit.</vt:lpstr>
      <vt:lpstr>   Most Beginers of Latin Based Languages  Struggle with Pronounciation and Spelling of “e” vs. “i”!!!  You won’t have this problem if you do your homework and practice practice.   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ddominguez</cp:lastModifiedBy>
  <cp:revision>10</cp:revision>
  <dcterms:modified xsi:type="dcterms:W3CDTF">2012-01-28T17:09:35Z</dcterms:modified>
</cp:coreProperties>
</file>